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6D0A9-1588-45AA-98E1-59B288833305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E2A23-1BE2-4348-BA0E-B16A9166349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2130" t="15120" r="31488" b="14321"/>
          <a:stretch>
            <a:fillRect/>
          </a:stretch>
        </p:blipFill>
        <p:spPr bwMode="auto">
          <a:xfrm>
            <a:off x="1187624" y="1052736"/>
            <a:ext cx="3828425" cy="4176464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4 Elipse"/>
          <p:cNvSpPr/>
          <p:nvPr/>
        </p:nvSpPr>
        <p:spPr>
          <a:xfrm>
            <a:off x="3707904" y="1124744"/>
            <a:ext cx="1008112" cy="86409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20</a:t>
            </a:r>
          </a:p>
          <a:p>
            <a:pPr algn="ctr"/>
            <a:r>
              <a:rPr lang="es-ES" sz="900" dirty="0" smtClean="0"/>
              <a:t>UNIDADES</a:t>
            </a:r>
            <a:endParaRPr lang="es-E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2021-02-05T19:51:11Z</dcterms:created>
  <dcterms:modified xsi:type="dcterms:W3CDTF">2021-02-05T19:57:07Z</dcterms:modified>
</cp:coreProperties>
</file>